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2020-06-27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pl-PL" sz="6000" dirty="0" err="1" smtClean="0"/>
              <a:t>Depeche</a:t>
            </a:r>
            <a:r>
              <a:rPr lang="pl-PL" sz="6000" dirty="0" smtClean="0"/>
              <a:t> </a:t>
            </a:r>
            <a:r>
              <a:rPr lang="pl-PL" sz="6000" dirty="0" err="1" smtClean="0"/>
              <a:t>mode</a:t>
            </a:r>
            <a:endParaRPr lang="pl-PL" sz="6000" dirty="0"/>
          </a:p>
        </p:txBody>
      </p:sp>
      <p:pic>
        <p:nvPicPr>
          <p:cNvPr id="74756" name="Picture 4" descr="Depeche Mode - Enjoy The Silence (Official Video)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5095909" cy="3821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357430"/>
            <a:ext cx="5286412" cy="3768733"/>
          </a:xfrm>
        </p:spPr>
        <p:txBody>
          <a:bodyPr>
            <a:normAutofit lnSpcReduction="10000"/>
          </a:bodyPr>
          <a:lstStyle/>
          <a:p>
            <a:r>
              <a:rPr lang="pl-PL" i="1" dirty="0" err="1" smtClean="0"/>
              <a:t>Enjoy</a:t>
            </a:r>
            <a:r>
              <a:rPr lang="pl-PL" i="1" dirty="0" smtClean="0"/>
              <a:t> </a:t>
            </a:r>
            <a:r>
              <a:rPr lang="pl-PL" i="1" dirty="0" err="1" smtClean="0"/>
              <a:t>The</a:t>
            </a:r>
            <a:r>
              <a:rPr lang="pl-PL" i="1" dirty="0" smtClean="0"/>
              <a:t> </a:t>
            </a:r>
            <a:r>
              <a:rPr lang="pl-PL" i="1" dirty="0" err="1" smtClean="0"/>
              <a:t>Silence</a:t>
            </a:r>
            <a:endParaRPr lang="pl-PL" i="1" dirty="0" smtClean="0"/>
          </a:p>
          <a:p>
            <a:r>
              <a:rPr lang="pl-PL" i="1" dirty="0" err="1" smtClean="0"/>
              <a:t>Personal</a:t>
            </a:r>
            <a:r>
              <a:rPr lang="pl-PL" i="1" dirty="0" smtClean="0"/>
              <a:t> Jesus</a:t>
            </a:r>
          </a:p>
          <a:p>
            <a:r>
              <a:rPr lang="pl-PL" i="1" dirty="0" err="1" smtClean="0"/>
              <a:t>Wrong</a:t>
            </a:r>
            <a:endParaRPr lang="pl-PL" i="1" dirty="0" smtClean="0"/>
          </a:p>
          <a:p>
            <a:r>
              <a:rPr lang="pl-PL" i="1" dirty="0" err="1" smtClean="0"/>
              <a:t>Where’s</a:t>
            </a:r>
            <a:r>
              <a:rPr lang="pl-PL" i="1" dirty="0" smtClean="0"/>
              <a:t> </a:t>
            </a:r>
            <a:r>
              <a:rPr lang="pl-PL" i="1" dirty="0" err="1" smtClean="0"/>
              <a:t>the</a:t>
            </a:r>
            <a:r>
              <a:rPr lang="pl-PL" i="1" dirty="0" smtClean="0"/>
              <a:t> </a:t>
            </a:r>
            <a:r>
              <a:rPr lang="pl-PL" i="1" dirty="0" err="1" smtClean="0"/>
              <a:t>Revolution</a:t>
            </a:r>
            <a:endParaRPr lang="pl-PL" i="1" dirty="0" smtClean="0"/>
          </a:p>
          <a:p>
            <a:r>
              <a:rPr lang="pl-PL" i="1" dirty="0" err="1" smtClean="0"/>
              <a:t>Heaven</a:t>
            </a:r>
            <a:endParaRPr lang="pl-PL" i="1" dirty="0" smtClean="0"/>
          </a:p>
          <a:p>
            <a:r>
              <a:rPr lang="pl-PL" i="1" dirty="0" err="1" smtClean="0"/>
              <a:t>Dream</a:t>
            </a:r>
            <a:r>
              <a:rPr lang="pl-PL" b="1" i="1" dirty="0" smtClean="0"/>
              <a:t> </a:t>
            </a:r>
            <a:r>
              <a:rPr lang="pl-PL" i="1" dirty="0" smtClean="0"/>
              <a:t>On</a:t>
            </a:r>
          </a:p>
          <a:p>
            <a:r>
              <a:rPr lang="pl-PL" i="1" dirty="0" err="1" smtClean="0"/>
              <a:t>People</a:t>
            </a:r>
            <a:r>
              <a:rPr lang="pl-PL" i="1" dirty="0" smtClean="0"/>
              <a:t> </a:t>
            </a:r>
            <a:r>
              <a:rPr lang="pl-PL" i="1" dirty="0" err="1" smtClean="0"/>
              <a:t>are</a:t>
            </a:r>
            <a:r>
              <a:rPr lang="pl-PL" i="1" dirty="0" smtClean="0"/>
              <a:t> </a:t>
            </a:r>
            <a:r>
              <a:rPr lang="pl-PL" i="1" dirty="0" err="1" smtClean="0"/>
              <a:t>people</a:t>
            </a:r>
            <a:endParaRPr lang="pl-PL" i="1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57224" y="285728"/>
            <a:ext cx="75825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Najbardziej znane utwory</a:t>
            </a:r>
          </a:p>
          <a:p>
            <a:pPr algn="ctr"/>
            <a:r>
              <a:rPr lang="pl-PL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</a:t>
            </a:r>
            <a:r>
              <a:rPr lang="pl-PL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most </a:t>
            </a:r>
            <a:r>
              <a:rPr lang="pl-PL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famous</a:t>
            </a:r>
            <a:r>
              <a:rPr lang="pl-PL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pl-PL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songs</a:t>
            </a:r>
            <a:endParaRPr lang="pl-PL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 descr="Depeche Mode Sk - Strona główna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5236" name="AutoShape 4" descr="Depeche Mode Sk - Strona główna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5238" name="AutoShape 6" descr="Depeche Mode Sk - Strona główna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5240" name="Picture 8" descr="Depeche Mode | Discography | Disco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6397688" cy="5091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14480" y="142852"/>
            <a:ext cx="5833648" cy="541686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Dziękuję </a:t>
            </a:r>
          </a:p>
          <a:p>
            <a:pPr algn="ctr"/>
            <a:r>
              <a:rPr lang="pl-PL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za uwagę</a:t>
            </a:r>
          </a:p>
          <a:p>
            <a:pPr algn="ctr">
              <a:buFont typeface="Arial" pitchFamily="34" charset="0"/>
              <a:buChar char="•"/>
            </a:pPr>
            <a:endParaRPr lang="pl-PL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Thanks</a:t>
            </a:r>
            <a:r>
              <a:rPr lang="pl-PL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for </a:t>
            </a:r>
          </a:p>
          <a:p>
            <a:pPr algn="ctr"/>
            <a:r>
              <a:rPr lang="pl-PL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your</a:t>
            </a:r>
            <a:r>
              <a:rPr lang="pl-PL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pl-PL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attention</a:t>
            </a:r>
            <a:endParaRPr lang="pl-PL" sz="6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85720" y="550070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Wykonała(</a:t>
            </a:r>
            <a:r>
              <a:rPr lang="pl-PL" dirty="0" err="1" smtClean="0"/>
              <a:t>Done</a:t>
            </a:r>
            <a:r>
              <a:rPr lang="pl-PL" dirty="0" smtClean="0"/>
              <a:t> by): Aleksandra </a:t>
            </a:r>
            <a:r>
              <a:rPr lang="pl-PL" dirty="0" err="1" smtClean="0"/>
              <a:t>Witak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500034" y="714356"/>
            <a:ext cx="7467600" cy="4525963"/>
          </a:xfrm>
        </p:spPr>
        <p:txBody>
          <a:bodyPr>
            <a:normAutofit/>
          </a:bodyPr>
          <a:lstStyle/>
          <a:p>
            <a:r>
              <a:rPr lang="pl-PL" sz="2400" dirty="0" err="1" smtClean="0"/>
              <a:t>Depeche</a:t>
            </a:r>
            <a:r>
              <a:rPr lang="pl-PL" sz="2400" dirty="0" smtClean="0"/>
              <a:t> </a:t>
            </a:r>
            <a:r>
              <a:rPr lang="pl-PL" sz="2400" dirty="0" err="1" smtClean="0"/>
              <a:t>Mode</a:t>
            </a:r>
            <a:r>
              <a:rPr lang="pl-PL" sz="2400" dirty="0" smtClean="0"/>
              <a:t> to brytyjska grupa muzyczna z kręgu muzyki elektronicznej i alternatywnego rocka, która powstała w 1980 w Basildon w Wielkiej Brytanii. Aktualnie członkami zespołu są </a:t>
            </a:r>
            <a:r>
              <a:rPr lang="pl-PL" sz="2400" dirty="0" err="1" smtClean="0"/>
              <a:t>Dave</a:t>
            </a:r>
            <a:r>
              <a:rPr lang="pl-PL" sz="2400" dirty="0" smtClean="0"/>
              <a:t> </a:t>
            </a:r>
            <a:r>
              <a:rPr lang="pl-PL" sz="2400" dirty="0" err="1" smtClean="0"/>
              <a:t>Gahan</a:t>
            </a:r>
            <a:r>
              <a:rPr lang="pl-PL" sz="2400" dirty="0" smtClean="0"/>
              <a:t>, Andrew Fletcher i Martin Gore.  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err="1" smtClean="0"/>
              <a:t>Depeche</a:t>
            </a:r>
            <a:r>
              <a:rPr lang="pl-PL" sz="2400" dirty="0" smtClean="0"/>
              <a:t> </a:t>
            </a:r>
            <a:r>
              <a:rPr lang="pl-PL" sz="2400" dirty="0" err="1" smtClean="0"/>
              <a:t>Mode</a:t>
            </a:r>
            <a:r>
              <a:rPr lang="pl-PL" sz="2400" dirty="0" smtClean="0"/>
              <a:t> </a:t>
            </a:r>
            <a:r>
              <a:rPr lang="en-US" sz="2400" dirty="0" smtClean="0"/>
              <a:t>are an English electronic music band formed in </a:t>
            </a:r>
            <a:r>
              <a:rPr lang="en-US" sz="2400" dirty="0" err="1" smtClean="0"/>
              <a:t>Basildon</a:t>
            </a:r>
            <a:r>
              <a:rPr lang="en-US" sz="2400" dirty="0" smtClean="0"/>
              <a:t>, Essex in 1980. The group as of now consists of a trio of Dave </a:t>
            </a:r>
            <a:r>
              <a:rPr lang="en-US" sz="2400" dirty="0" err="1" smtClean="0"/>
              <a:t>Gahan</a:t>
            </a:r>
            <a:r>
              <a:rPr lang="pl-PL" sz="2400" dirty="0" smtClean="0"/>
              <a:t>, </a:t>
            </a:r>
            <a:r>
              <a:rPr lang="en-US" sz="2400" dirty="0" smtClean="0"/>
              <a:t>Martin Gore and Andy Fletcher</a:t>
            </a:r>
            <a:r>
              <a:rPr lang="pl-PL" sz="2400" dirty="0" smtClean="0"/>
              <a:t>. </a:t>
            </a:r>
            <a:endParaRPr lang="pl-PL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У Мінську скасували концерт Depeche Mo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7876037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714488"/>
            <a:ext cx="7467600" cy="4525963"/>
          </a:xfrm>
        </p:spPr>
        <p:txBody>
          <a:bodyPr>
            <a:normAutofit/>
          </a:bodyPr>
          <a:lstStyle/>
          <a:p>
            <a:r>
              <a:rPr lang="pl-PL" sz="2400" dirty="0" smtClean="0"/>
              <a:t>Nazwa grupy powstała na podstawie inspiracji francuskim magazynem mody. Martin Gore powiedział: „</a:t>
            </a:r>
            <a:r>
              <a:rPr lang="pl-PL" sz="2400" i="1" dirty="0" err="1" smtClean="0"/>
              <a:t>Depeche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Mode</a:t>
            </a:r>
            <a:r>
              <a:rPr lang="pl-PL" sz="2400" dirty="0" smtClean="0"/>
              <a:t> oznacza to, jak szybko zmienia się moda. Lubię brzmienie tych słów”</a:t>
            </a:r>
          </a:p>
          <a:p>
            <a:r>
              <a:rPr lang="en-US" sz="2400" dirty="0" smtClean="0"/>
              <a:t>The name of the group was based on inspiration from a French fashion magazine. Martin Gore said: "Depeche Mode means how fast fashion changes. I like the sound of these words "</a:t>
            </a:r>
          </a:p>
          <a:p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1500166" y="428604"/>
            <a:ext cx="57807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Nazwa (</a:t>
            </a:r>
            <a:r>
              <a:rPr lang="pl-PL" sz="6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name</a:t>
            </a:r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Depeche Mode :: Teledyski :: RMF F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286776" cy="4210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800" dirty="0" smtClean="0"/>
              <a:t>W 1977 roku </a:t>
            </a:r>
            <a:r>
              <a:rPr lang="pl-PL" sz="1800" dirty="0" err="1" smtClean="0"/>
              <a:t>Vince</a:t>
            </a:r>
            <a:r>
              <a:rPr lang="pl-PL" sz="1800" dirty="0" smtClean="0"/>
              <a:t> Clarke i Andrew Fletcher założyli zespół No Romance </a:t>
            </a:r>
            <a:r>
              <a:rPr lang="pl-PL" sz="1800" dirty="0" err="1" smtClean="0"/>
              <a:t>in</a:t>
            </a:r>
            <a:r>
              <a:rPr lang="pl-PL" sz="1800" dirty="0" smtClean="0"/>
              <a:t> China, w 1979 Clarke grał na gitarze w </a:t>
            </a:r>
            <a:r>
              <a:rPr lang="pl-PL" sz="1800" i="1" dirty="0" smtClean="0"/>
              <a:t>Plan</a:t>
            </a:r>
            <a:r>
              <a:rPr lang="pl-PL" sz="1800" dirty="0" smtClean="0"/>
              <a:t> razem z Robertem </a:t>
            </a:r>
            <a:r>
              <a:rPr lang="pl-PL" sz="1800" dirty="0" err="1" smtClean="0"/>
              <a:t>Marlow</a:t>
            </a:r>
            <a:r>
              <a:rPr lang="pl-PL" sz="1800" dirty="0" smtClean="0"/>
              <a:t> oraz Paulem </a:t>
            </a:r>
            <a:r>
              <a:rPr lang="pl-PL" sz="1800" dirty="0" err="1" smtClean="0"/>
              <a:t>Langwith</a:t>
            </a:r>
            <a:r>
              <a:rPr lang="pl-PL" sz="1800" dirty="0" smtClean="0"/>
              <a:t>. Martin Gore , który na początku skłaniał się ku punk rockowi, wraz z Philipem </a:t>
            </a:r>
            <a:r>
              <a:rPr lang="pl-PL" sz="1800" dirty="0" err="1" smtClean="0"/>
              <a:t>Burdettem</a:t>
            </a:r>
            <a:r>
              <a:rPr lang="pl-PL" sz="1800" dirty="0" smtClean="0"/>
              <a:t> grał w </a:t>
            </a:r>
            <a:r>
              <a:rPr lang="pl-PL" sz="1800" i="1" dirty="0" smtClean="0"/>
              <a:t>Norman and </a:t>
            </a:r>
            <a:r>
              <a:rPr lang="pl-PL" sz="1800" i="1" dirty="0" err="1" smtClean="0"/>
              <a:t>the</a:t>
            </a:r>
            <a:r>
              <a:rPr lang="pl-PL" sz="1800" i="1" dirty="0" smtClean="0"/>
              <a:t> Worms</a:t>
            </a:r>
            <a:r>
              <a:rPr lang="pl-PL" sz="1800" dirty="0" smtClean="0"/>
              <a:t>, w 1979 Gore, Clarke, </a:t>
            </a:r>
            <a:r>
              <a:rPr lang="pl-PL" sz="1800" dirty="0" err="1" smtClean="0"/>
              <a:t>Marlow</a:t>
            </a:r>
            <a:r>
              <a:rPr lang="pl-PL" sz="1800" dirty="0" smtClean="0"/>
              <a:t> i Paul </a:t>
            </a:r>
            <a:r>
              <a:rPr lang="pl-PL" sz="1800" dirty="0" err="1" smtClean="0"/>
              <a:t>Redmond</a:t>
            </a:r>
            <a:r>
              <a:rPr lang="pl-PL" sz="1800" dirty="0" smtClean="0"/>
              <a:t> utworzyli grupę </a:t>
            </a:r>
            <a:r>
              <a:rPr lang="pl-PL" sz="1800" i="1" dirty="0" err="1" smtClean="0"/>
              <a:t>The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French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Look</a:t>
            </a:r>
            <a:r>
              <a:rPr lang="pl-PL" sz="1800" dirty="0" smtClean="0"/>
              <a:t>. W marcu 1980 powstał zespół </a:t>
            </a:r>
            <a:r>
              <a:rPr lang="pl-PL" sz="1800" i="1" dirty="0" err="1" smtClean="0"/>
              <a:t>Composition</a:t>
            </a:r>
            <a:r>
              <a:rPr lang="pl-PL" sz="1800" i="1" dirty="0" smtClean="0"/>
              <a:t> of </a:t>
            </a:r>
            <a:r>
              <a:rPr lang="pl-PL" sz="1800" i="1" dirty="0" err="1" smtClean="0"/>
              <a:t>Sound</a:t>
            </a:r>
            <a:r>
              <a:rPr lang="pl-PL" sz="1800" dirty="0" smtClean="0"/>
              <a:t> w składzie Clarke, Gore, Fletcher.</a:t>
            </a:r>
          </a:p>
          <a:p>
            <a:endParaRPr lang="en-US" sz="1800" dirty="0" smtClean="0"/>
          </a:p>
          <a:p>
            <a:r>
              <a:rPr lang="pl-PL" sz="1800" dirty="0" smtClean="0"/>
              <a:t>In 1977, </a:t>
            </a:r>
            <a:r>
              <a:rPr lang="pl-PL" sz="1800" dirty="0" err="1" smtClean="0"/>
              <a:t>Vince</a:t>
            </a:r>
            <a:r>
              <a:rPr lang="pl-PL" sz="1800" dirty="0" smtClean="0"/>
              <a:t> Clarke and Andrew Fletcher </a:t>
            </a:r>
            <a:r>
              <a:rPr lang="pl-PL" sz="1800" dirty="0" err="1" smtClean="0"/>
              <a:t>founded</a:t>
            </a:r>
            <a:r>
              <a:rPr lang="pl-PL" sz="1800" dirty="0" smtClean="0"/>
              <a:t> </a:t>
            </a:r>
            <a:r>
              <a:rPr lang="pl-PL" sz="1800" dirty="0" err="1" smtClean="0"/>
              <a:t>the</a:t>
            </a:r>
            <a:r>
              <a:rPr lang="pl-PL" sz="1800" dirty="0" smtClean="0"/>
              <a:t>(a) band ‘</a:t>
            </a:r>
            <a:r>
              <a:rPr lang="pl-PL" sz="1800" dirty="0" smtClean="0"/>
              <a:t>No Romance </a:t>
            </a:r>
            <a:r>
              <a:rPr lang="pl-PL" sz="1800" dirty="0" err="1" smtClean="0"/>
              <a:t>in</a:t>
            </a:r>
            <a:r>
              <a:rPr lang="pl-PL" sz="1800" dirty="0" smtClean="0"/>
              <a:t> China’, </a:t>
            </a:r>
            <a:r>
              <a:rPr lang="pl-PL" sz="1800" dirty="0" err="1" smtClean="0"/>
              <a:t>in</a:t>
            </a:r>
            <a:r>
              <a:rPr lang="pl-PL" sz="1800" dirty="0" smtClean="0"/>
              <a:t> 1979, Clarke </a:t>
            </a:r>
            <a:r>
              <a:rPr lang="pl-PL" sz="1800" dirty="0" err="1" smtClean="0"/>
              <a:t>played</a:t>
            </a:r>
            <a:r>
              <a:rPr lang="pl-PL" sz="1800" dirty="0" smtClean="0"/>
              <a:t>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guitar</a:t>
            </a:r>
            <a:r>
              <a:rPr lang="pl-PL" sz="1800" dirty="0" smtClean="0"/>
              <a:t> </a:t>
            </a:r>
            <a:r>
              <a:rPr lang="pl-PL" sz="1800" dirty="0" err="1" smtClean="0"/>
              <a:t>in</a:t>
            </a:r>
            <a:r>
              <a:rPr lang="pl-PL" sz="1800" dirty="0" smtClean="0"/>
              <a:t> ‘Plan’ </a:t>
            </a:r>
            <a:r>
              <a:rPr lang="pl-PL" sz="1800" dirty="0" err="1" smtClean="0"/>
              <a:t>with</a:t>
            </a:r>
            <a:r>
              <a:rPr lang="pl-PL" sz="1800" dirty="0" smtClean="0"/>
              <a:t> Robert </a:t>
            </a:r>
            <a:r>
              <a:rPr lang="pl-PL" sz="1800" dirty="0" err="1" smtClean="0"/>
              <a:t>Marlow</a:t>
            </a:r>
            <a:r>
              <a:rPr lang="pl-PL" sz="1800" dirty="0" smtClean="0"/>
              <a:t> and Paul </a:t>
            </a:r>
            <a:r>
              <a:rPr lang="pl-PL" sz="1800" dirty="0" err="1" smtClean="0"/>
              <a:t>Langwith</a:t>
            </a:r>
            <a:r>
              <a:rPr lang="pl-PL" sz="1800" dirty="0" smtClean="0"/>
              <a:t>. Martin Gore, </a:t>
            </a:r>
            <a:r>
              <a:rPr lang="pl-PL" sz="1800" dirty="0" err="1" smtClean="0"/>
              <a:t>who</a:t>
            </a:r>
            <a:r>
              <a:rPr lang="pl-PL" sz="1800" dirty="0" smtClean="0"/>
              <a:t> </a:t>
            </a:r>
            <a:r>
              <a:rPr lang="pl-PL" sz="1800" dirty="0" err="1" smtClean="0"/>
              <a:t>initially</a:t>
            </a:r>
            <a:r>
              <a:rPr lang="pl-PL" sz="1800" dirty="0" smtClean="0"/>
              <a:t> </a:t>
            </a:r>
            <a:r>
              <a:rPr lang="pl-PL" sz="1800" dirty="0" err="1" smtClean="0"/>
              <a:t>leaned</a:t>
            </a:r>
            <a:r>
              <a:rPr lang="pl-PL" sz="1800" dirty="0" smtClean="0"/>
              <a:t> </a:t>
            </a:r>
            <a:r>
              <a:rPr lang="pl-PL" sz="1800" dirty="0" err="1" smtClean="0"/>
              <a:t>towards</a:t>
            </a:r>
            <a:r>
              <a:rPr lang="pl-PL" sz="1800" dirty="0" smtClean="0"/>
              <a:t> </a:t>
            </a:r>
            <a:r>
              <a:rPr lang="pl-PL" sz="1800" dirty="0" smtClean="0"/>
              <a:t>punk rock, </a:t>
            </a:r>
            <a:r>
              <a:rPr lang="pl-PL" sz="1800" dirty="0" err="1" smtClean="0"/>
              <a:t>along</a:t>
            </a:r>
            <a:r>
              <a:rPr lang="pl-PL" sz="1800" dirty="0" smtClean="0"/>
              <a:t> </a:t>
            </a:r>
            <a:r>
              <a:rPr lang="pl-PL" sz="1800" dirty="0" err="1" smtClean="0"/>
              <a:t>with</a:t>
            </a:r>
            <a:r>
              <a:rPr lang="pl-PL" sz="1800" dirty="0" smtClean="0"/>
              <a:t> Philip </a:t>
            </a:r>
            <a:r>
              <a:rPr lang="pl-PL" sz="1800" dirty="0" err="1" smtClean="0"/>
              <a:t>Burdett</a:t>
            </a:r>
            <a:r>
              <a:rPr lang="pl-PL" sz="1800" dirty="0" smtClean="0"/>
              <a:t> </a:t>
            </a:r>
            <a:r>
              <a:rPr lang="pl-PL" sz="1800" dirty="0" err="1" smtClean="0"/>
              <a:t>played</a:t>
            </a:r>
            <a:r>
              <a:rPr lang="pl-PL" sz="1800" dirty="0" smtClean="0"/>
              <a:t> </a:t>
            </a:r>
            <a:r>
              <a:rPr lang="pl-PL" sz="1800" dirty="0" err="1" smtClean="0"/>
              <a:t>in</a:t>
            </a:r>
            <a:r>
              <a:rPr lang="pl-PL" sz="1800" dirty="0" smtClean="0"/>
              <a:t> ‘Norman’ </a:t>
            </a:r>
            <a:r>
              <a:rPr lang="pl-PL" sz="1800" dirty="0" smtClean="0"/>
              <a:t>and ‘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smtClean="0"/>
              <a:t>Worms’, </a:t>
            </a:r>
            <a:r>
              <a:rPr lang="pl-PL" sz="1800" dirty="0" err="1" smtClean="0"/>
              <a:t>in</a:t>
            </a:r>
            <a:r>
              <a:rPr lang="pl-PL" sz="1800" dirty="0" smtClean="0"/>
              <a:t> 1979 Gore, Clarke, </a:t>
            </a:r>
            <a:r>
              <a:rPr lang="pl-PL" sz="1800" dirty="0" err="1" smtClean="0"/>
              <a:t>Marlow</a:t>
            </a:r>
            <a:r>
              <a:rPr lang="pl-PL" sz="1800" dirty="0" smtClean="0"/>
              <a:t> and Paul </a:t>
            </a:r>
            <a:r>
              <a:rPr lang="pl-PL" sz="1800" dirty="0" err="1" smtClean="0"/>
              <a:t>Redmond</a:t>
            </a:r>
            <a:r>
              <a:rPr lang="pl-PL" sz="1800" dirty="0" smtClean="0"/>
              <a:t> </a:t>
            </a:r>
            <a:r>
              <a:rPr lang="pl-PL" sz="1800" dirty="0" err="1" smtClean="0"/>
              <a:t>formed</a:t>
            </a:r>
            <a:r>
              <a:rPr lang="pl-PL" sz="1800" dirty="0" smtClean="0"/>
              <a:t> </a:t>
            </a:r>
            <a:r>
              <a:rPr lang="pl-PL" sz="1800" dirty="0" err="1" smtClean="0"/>
              <a:t>the</a:t>
            </a:r>
            <a:r>
              <a:rPr lang="pl-PL" sz="1800" dirty="0" smtClean="0"/>
              <a:t> group ‘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French</a:t>
            </a:r>
            <a:r>
              <a:rPr lang="pl-PL" sz="1800" dirty="0" smtClean="0"/>
              <a:t> </a:t>
            </a:r>
            <a:r>
              <a:rPr lang="pl-PL" sz="1800" dirty="0" err="1" smtClean="0"/>
              <a:t>Look</a:t>
            </a:r>
            <a:r>
              <a:rPr lang="pl-PL" sz="1800" dirty="0" smtClean="0"/>
              <a:t>’. In </a:t>
            </a:r>
            <a:r>
              <a:rPr lang="pl-PL" sz="1800" dirty="0" err="1" smtClean="0"/>
              <a:t>March</a:t>
            </a:r>
            <a:r>
              <a:rPr lang="pl-PL" sz="1800" dirty="0" smtClean="0"/>
              <a:t> 1980, a </a:t>
            </a:r>
            <a:r>
              <a:rPr lang="pl-PL" sz="1800" dirty="0" smtClean="0"/>
              <a:t>band ‘</a:t>
            </a:r>
            <a:r>
              <a:rPr lang="pl-PL" sz="1800" dirty="0" err="1" smtClean="0"/>
              <a:t>Composition</a:t>
            </a:r>
            <a:r>
              <a:rPr lang="pl-PL" sz="1800" dirty="0" smtClean="0"/>
              <a:t> </a:t>
            </a:r>
            <a:r>
              <a:rPr lang="pl-PL" sz="1800" dirty="0" smtClean="0"/>
              <a:t>of </a:t>
            </a:r>
            <a:r>
              <a:rPr lang="pl-PL" sz="1800" dirty="0" err="1" smtClean="0"/>
              <a:t>Sound</a:t>
            </a:r>
            <a:r>
              <a:rPr lang="pl-PL" sz="1800" dirty="0" smtClean="0"/>
              <a:t>’ was </a:t>
            </a:r>
            <a:r>
              <a:rPr lang="pl-PL" sz="1800" dirty="0" err="1" smtClean="0"/>
              <a:t>formed</a:t>
            </a:r>
            <a:r>
              <a:rPr lang="pl-PL" sz="1800" dirty="0" smtClean="0"/>
              <a:t> </a:t>
            </a:r>
            <a:r>
              <a:rPr lang="pl-PL" sz="1800" dirty="0" err="1" smtClean="0"/>
              <a:t>with</a:t>
            </a:r>
            <a:r>
              <a:rPr lang="pl-PL" sz="1800" dirty="0" smtClean="0"/>
              <a:t> Clarke, Gore, </a:t>
            </a:r>
            <a:r>
              <a:rPr lang="pl-PL" sz="1800" dirty="0" smtClean="0"/>
              <a:t>and Fletcher</a:t>
            </a:r>
            <a:r>
              <a:rPr lang="pl-PL" sz="1800" dirty="0" smtClean="0"/>
              <a:t>.</a:t>
            </a:r>
          </a:p>
          <a:p>
            <a:pPr>
              <a:buNone/>
            </a:pPr>
            <a:endParaRPr lang="pl-PL" sz="1800" dirty="0"/>
          </a:p>
        </p:txBody>
      </p:sp>
      <p:sp>
        <p:nvSpPr>
          <p:cNvPr id="4" name="Prostokąt 3"/>
          <p:cNvSpPr/>
          <p:nvPr/>
        </p:nvSpPr>
        <p:spPr>
          <a:xfrm>
            <a:off x="1500166" y="357166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Historia (</a:t>
            </a:r>
            <a:r>
              <a:rPr lang="pl-PL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history</a:t>
            </a:r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785794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pl-PL" sz="1800" dirty="0" smtClean="0"/>
              <a:t>Aby zarobić na instrumenty – syntezatory, Gore pracował jako urzędnik bankowy, a Fletcher jako agent ubezpieczeniowy. W 1980 Clarke trafił na występ </a:t>
            </a:r>
            <a:r>
              <a:rPr lang="pl-PL" sz="1800" dirty="0" err="1" smtClean="0"/>
              <a:t>Dave</a:t>
            </a:r>
            <a:r>
              <a:rPr lang="pl-PL" sz="1800" dirty="0" smtClean="0"/>
              <a:t> </a:t>
            </a:r>
            <a:r>
              <a:rPr lang="pl-PL" sz="1800" dirty="0" err="1" smtClean="0"/>
              <a:t>Gahana</a:t>
            </a:r>
            <a:r>
              <a:rPr lang="pl-PL" sz="1800" dirty="0" smtClean="0"/>
              <a:t>, po którym złożył mu propozycję dołączenia do zespołu. Równocześnie została zmieniona jego nazwa na </a:t>
            </a:r>
            <a:r>
              <a:rPr lang="pl-PL" sz="1800" dirty="0" err="1" smtClean="0"/>
              <a:t>Depeche</a:t>
            </a:r>
            <a:r>
              <a:rPr lang="pl-PL" sz="1800" dirty="0" smtClean="0"/>
              <a:t> </a:t>
            </a:r>
            <a:r>
              <a:rPr lang="pl-PL" sz="1800" dirty="0" err="1" smtClean="0"/>
              <a:t>Mode</a:t>
            </a:r>
            <a:r>
              <a:rPr lang="pl-PL" sz="1800" dirty="0" smtClean="0"/>
              <a:t>, Pierwszy utwór grupy, „</a:t>
            </a:r>
            <a:r>
              <a:rPr lang="pl-PL" sz="1800" i="1" dirty="0" err="1" smtClean="0"/>
              <a:t>Photographic</a:t>
            </a:r>
            <a:r>
              <a:rPr lang="pl-PL" sz="1800" dirty="0" smtClean="0"/>
              <a:t>” został umieszczony na kompilacji „</a:t>
            </a:r>
            <a:r>
              <a:rPr lang="pl-PL" sz="1800" dirty="0" err="1" smtClean="0"/>
              <a:t>Some</a:t>
            </a:r>
            <a:r>
              <a:rPr lang="pl-PL" sz="1800" dirty="0" smtClean="0"/>
              <a:t> </a:t>
            </a:r>
            <a:r>
              <a:rPr lang="pl-PL" sz="1800" dirty="0" err="1" smtClean="0"/>
              <a:t>Bizzare</a:t>
            </a:r>
            <a:r>
              <a:rPr lang="pl-PL" sz="1800" dirty="0" smtClean="0"/>
              <a:t> Album”, następnie został nagrany jeszcze raz aby trafić na debiutancki album „</a:t>
            </a:r>
            <a:r>
              <a:rPr lang="pl-PL" sz="1800" i="1" dirty="0" err="1" smtClean="0"/>
              <a:t>Speak</a:t>
            </a:r>
            <a:r>
              <a:rPr lang="pl-PL" sz="1800" i="1" dirty="0" smtClean="0"/>
              <a:t> &amp; </a:t>
            </a:r>
            <a:r>
              <a:rPr lang="pl-PL" sz="1800" i="1" dirty="0" err="1" smtClean="0"/>
              <a:t>Spell</a:t>
            </a:r>
            <a:r>
              <a:rPr lang="pl-PL" sz="1800" dirty="0" smtClean="0"/>
              <a:t>”.</a:t>
            </a:r>
          </a:p>
          <a:p>
            <a:endParaRPr lang="pl-PL" sz="1800" dirty="0" smtClean="0"/>
          </a:p>
          <a:p>
            <a:r>
              <a:rPr lang="pl-PL" sz="1800" dirty="0" smtClean="0"/>
              <a:t>To </a:t>
            </a:r>
            <a:r>
              <a:rPr lang="pl-PL" sz="1800" dirty="0" err="1" smtClean="0"/>
              <a:t>earn</a:t>
            </a:r>
            <a:r>
              <a:rPr lang="pl-PL" sz="1800" dirty="0" smtClean="0"/>
              <a:t> (for) instruments - </a:t>
            </a:r>
            <a:r>
              <a:rPr lang="pl-PL" sz="1800" dirty="0" err="1" smtClean="0"/>
              <a:t>synthesizers</a:t>
            </a:r>
            <a:r>
              <a:rPr lang="pl-PL" sz="1800" dirty="0" smtClean="0"/>
              <a:t>, Gore </a:t>
            </a:r>
            <a:r>
              <a:rPr lang="pl-PL" sz="1800" dirty="0" err="1" smtClean="0"/>
              <a:t>worked</a:t>
            </a:r>
            <a:r>
              <a:rPr lang="pl-PL" sz="1800" dirty="0" smtClean="0"/>
              <a:t> as a bank </a:t>
            </a:r>
            <a:r>
              <a:rPr lang="pl-PL" sz="1800" dirty="0" smtClean="0"/>
              <a:t>clerk and </a:t>
            </a:r>
            <a:r>
              <a:rPr lang="pl-PL" sz="1800" dirty="0" smtClean="0"/>
              <a:t>Fletcher as an insurance agent. In 1980, Clarke hit </a:t>
            </a:r>
            <a:r>
              <a:rPr lang="pl-PL" sz="1800" dirty="0" err="1" smtClean="0"/>
              <a:t>Dave</a:t>
            </a:r>
            <a:r>
              <a:rPr lang="pl-PL" sz="1800" dirty="0" smtClean="0"/>
              <a:t> </a:t>
            </a:r>
            <a:r>
              <a:rPr lang="pl-PL" sz="1800" dirty="0" err="1" smtClean="0"/>
              <a:t>Gahan's</a:t>
            </a:r>
            <a:r>
              <a:rPr lang="pl-PL" sz="1800" dirty="0" smtClean="0"/>
              <a:t> </a:t>
            </a:r>
            <a:r>
              <a:rPr lang="pl-PL" sz="1800" dirty="0" smtClean="0"/>
              <a:t>performance, </a:t>
            </a:r>
            <a:r>
              <a:rPr lang="pl-PL" sz="1800" dirty="0" err="1" smtClean="0"/>
              <a:t>after</a:t>
            </a:r>
            <a:r>
              <a:rPr lang="pl-PL" sz="1800" dirty="0" smtClean="0"/>
              <a:t> </a:t>
            </a:r>
            <a:r>
              <a:rPr lang="pl-PL" sz="1800" dirty="0" err="1" smtClean="0"/>
              <a:t>which</a:t>
            </a:r>
            <a:r>
              <a:rPr lang="pl-PL" sz="1800" dirty="0" smtClean="0"/>
              <a:t> </a:t>
            </a:r>
            <a:r>
              <a:rPr lang="pl-PL" sz="1800" dirty="0" err="1" smtClean="0"/>
              <a:t>he</a:t>
            </a:r>
            <a:r>
              <a:rPr lang="pl-PL" sz="1800" dirty="0" smtClean="0"/>
              <a:t> </a:t>
            </a:r>
            <a:r>
              <a:rPr lang="pl-PL" sz="1800" dirty="0" err="1" smtClean="0"/>
              <a:t>offered</a:t>
            </a:r>
            <a:r>
              <a:rPr lang="pl-PL" sz="1800" dirty="0" smtClean="0"/>
              <a:t> to </a:t>
            </a:r>
            <a:r>
              <a:rPr lang="pl-PL" sz="1800" dirty="0" err="1" smtClean="0"/>
              <a:t>join</a:t>
            </a:r>
            <a:r>
              <a:rPr lang="pl-PL" sz="1800" dirty="0" smtClean="0"/>
              <a:t> </a:t>
            </a:r>
            <a:r>
              <a:rPr lang="pl-PL" sz="1800" dirty="0" err="1" smtClean="0"/>
              <a:t>the</a:t>
            </a:r>
            <a:r>
              <a:rPr lang="pl-PL" sz="1800" dirty="0" smtClean="0"/>
              <a:t> band. </a:t>
            </a:r>
            <a:r>
              <a:rPr lang="pl-PL" sz="1800" dirty="0" err="1" smtClean="0"/>
              <a:t>At</a:t>
            </a:r>
            <a:r>
              <a:rPr lang="pl-PL" sz="1800" dirty="0" smtClean="0"/>
              <a:t> </a:t>
            </a:r>
            <a:r>
              <a:rPr lang="pl-PL" sz="1800" dirty="0" err="1" smtClean="0"/>
              <a:t>the</a:t>
            </a:r>
            <a:r>
              <a:rPr lang="pl-PL" sz="1800" dirty="0" smtClean="0"/>
              <a:t> same </a:t>
            </a:r>
            <a:r>
              <a:rPr lang="pl-PL" sz="1800" dirty="0" smtClean="0"/>
              <a:t>time, </a:t>
            </a:r>
            <a:r>
              <a:rPr lang="pl-PL" sz="1800" dirty="0" err="1" smtClean="0"/>
              <a:t>its</a:t>
            </a:r>
            <a:r>
              <a:rPr lang="pl-PL" sz="1800" dirty="0" smtClean="0"/>
              <a:t> </a:t>
            </a:r>
            <a:r>
              <a:rPr lang="pl-PL" sz="1800" dirty="0" err="1" smtClean="0"/>
              <a:t>name</a:t>
            </a:r>
            <a:r>
              <a:rPr lang="pl-PL" sz="1800" dirty="0" smtClean="0"/>
              <a:t> was </a:t>
            </a:r>
            <a:r>
              <a:rPr lang="pl-PL" sz="1800" dirty="0" err="1" smtClean="0"/>
              <a:t>changed</a:t>
            </a:r>
            <a:r>
              <a:rPr lang="pl-PL" sz="1800" dirty="0" smtClean="0"/>
              <a:t> to </a:t>
            </a:r>
            <a:r>
              <a:rPr lang="pl-PL" sz="1800" dirty="0" err="1" smtClean="0"/>
              <a:t>Depeche</a:t>
            </a:r>
            <a:r>
              <a:rPr lang="pl-PL" sz="1800" dirty="0" smtClean="0"/>
              <a:t> </a:t>
            </a:r>
            <a:r>
              <a:rPr lang="pl-PL" sz="1800" dirty="0" err="1" smtClean="0"/>
              <a:t>Mode</a:t>
            </a:r>
            <a:r>
              <a:rPr lang="pl-PL" sz="1800" dirty="0" smtClean="0"/>
              <a:t> and </a:t>
            </a:r>
            <a:r>
              <a:rPr lang="pl-PL" sz="1800" dirty="0" err="1" smtClean="0"/>
              <a:t>the</a:t>
            </a:r>
            <a:r>
              <a:rPr lang="pl-PL" sz="1800" dirty="0" smtClean="0"/>
              <a:t> first </a:t>
            </a:r>
            <a:r>
              <a:rPr lang="pl-PL" sz="1800" dirty="0" smtClean="0"/>
              <a:t>song of </a:t>
            </a:r>
            <a:r>
              <a:rPr lang="pl-PL" sz="1800" dirty="0" err="1" smtClean="0"/>
              <a:t>the</a:t>
            </a:r>
            <a:r>
              <a:rPr lang="pl-PL" sz="1800" dirty="0" smtClean="0"/>
              <a:t> group, ‘</a:t>
            </a:r>
            <a:r>
              <a:rPr lang="pl-PL" sz="1800" dirty="0" err="1" smtClean="0"/>
              <a:t>Photographic</a:t>
            </a:r>
            <a:r>
              <a:rPr lang="pl-PL" sz="1800" dirty="0" smtClean="0"/>
              <a:t>’ was </a:t>
            </a:r>
            <a:r>
              <a:rPr lang="pl-PL" sz="1800" dirty="0" err="1" smtClean="0"/>
              <a:t>placed</a:t>
            </a:r>
            <a:r>
              <a:rPr lang="pl-PL" sz="1800" dirty="0" smtClean="0"/>
              <a:t> on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compilation</a:t>
            </a:r>
            <a:r>
              <a:rPr lang="pl-PL" sz="1800" dirty="0" smtClean="0"/>
              <a:t> ‘</a:t>
            </a:r>
            <a:r>
              <a:rPr lang="pl-PL" sz="1800" dirty="0" err="1" smtClean="0"/>
              <a:t>Some</a:t>
            </a:r>
            <a:r>
              <a:rPr lang="pl-PL" sz="1800" dirty="0" smtClean="0"/>
              <a:t> </a:t>
            </a:r>
            <a:r>
              <a:rPr lang="pl-PL" sz="1800" dirty="0" err="1" smtClean="0"/>
              <a:t>Bizzare</a:t>
            </a:r>
            <a:r>
              <a:rPr lang="pl-PL" sz="1800" dirty="0" smtClean="0"/>
              <a:t> </a:t>
            </a:r>
            <a:r>
              <a:rPr lang="pl-PL" sz="1800" dirty="0" smtClean="0"/>
              <a:t>Album’, </a:t>
            </a:r>
            <a:r>
              <a:rPr lang="pl-PL" sz="1800" dirty="0" err="1" smtClean="0"/>
              <a:t>then</a:t>
            </a:r>
            <a:r>
              <a:rPr lang="pl-PL" sz="1800" dirty="0" smtClean="0"/>
              <a:t> </a:t>
            </a:r>
            <a:r>
              <a:rPr lang="pl-PL" sz="1800" dirty="0" err="1" smtClean="0"/>
              <a:t>it</a:t>
            </a:r>
            <a:r>
              <a:rPr lang="pl-PL" sz="1800" dirty="0" smtClean="0"/>
              <a:t> was </a:t>
            </a:r>
            <a:r>
              <a:rPr lang="pl-PL" sz="1800" dirty="0" err="1" smtClean="0"/>
              <a:t>recorded</a:t>
            </a:r>
            <a:r>
              <a:rPr lang="pl-PL" sz="1800" dirty="0" smtClean="0"/>
              <a:t> </a:t>
            </a:r>
            <a:r>
              <a:rPr lang="pl-PL" sz="1800" dirty="0" err="1" smtClean="0"/>
              <a:t>again</a:t>
            </a:r>
            <a:r>
              <a:rPr lang="pl-PL" sz="1800" dirty="0" smtClean="0"/>
              <a:t> to hit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debut</a:t>
            </a:r>
            <a:r>
              <a:rPr lang="pl-PL" sz="1800" dirty="0" smtClean="0"/>
              <a:t> </a:t>
            </a:r>
            <a:r>
              <a:rPr lang="pl-PL" sz="1800" dirty="0" smtClean="0"/>
              <a:t>album ‘</a:t>
            </a:r>
            <a:r>
              <a:rPr lang="pl-PL" sz="1800" dirty="0" err="1" smtClean="0"/>
              <a:t>Speak</a:t>
            </a:r>
            <a:r>
              <a:rPr lang="pl-PL" sz="1800" dirty="0" smtClean="0"/>
              <a:t> </a:t>
            </a:r>
            <a:r>
              <a:rPr lang="pl-PL" sz="1800" dirty="0" smtClean="0"/>
              <a:t>&amp; </a:t>
            </a:r>
            <a:r>
              <a:rPr lang="pl-PL" sz="1800" dirty="0" err="1" smtClean="0"/>
              <a:t>Spell</a:t>
            </a:r>
            <a:r>
              <a:rPr lang="pl-PL" sz="1800" dirty="0" smtClean="0"/>
              <a:t>’</a:t>
            </a:r>
            <a:endParaRPr lang="pl-PL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Depeche Mode | Rock &amp; Roll Hall of F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501090" cy="385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500034" y="857232"/>
            <a:ext cx="7615262" cy="4525963"/>
          </a:xfrm>
        </p:spPr>
        <p:txBody>
          <a:bodyPr>
            <a:normAutofit/>
          </a:bodyPr>
          <a:lstStyle/>
          <a:p>
            <a:r>
              <a:rPr lang="pl-PL" sz="2600" dirty="0" smtClean="0"/>
              <a:t>W 1990 grupa otrzymała nagrodę </a:t>
            </a:r>
            <a:r>
              <a:rPr lang="pl-PL" sz="2600" dirty="0" err="1" smtClean="0"/>
              <a:t>Rockbjörnen</a:t>
            </a:r>
            <a:r>
              <a:rPr lang="pl-PL" sz="2600" dirty="0" smtClean="0"/>
              <a:t> w kategorii „najlepszy zespół zagraniczny”. W 2006 zespół zdobył statuetkę MTV Europe </a:t>
            </a:r>
            <a:r>
              <a:rPr lang="pl-PL" sz="2600" dirty="0" err="1" smtClean="0"/>
              <a:t>Music</a:t>
            </a:r>
            <a:r>
              <a:rPr lang="pl-PL" sz="2600" dirty="0" smtClean="0"/>
              <a:t> </a:t>
            </a:r>
            <a:r>
              <a:rPr lang="pl-PL" sz="2600" dirty="0" err="1" smtClean="0"/>
              <a:t>Awards</a:t>
            </a:r>
            <a:r>
              <a:rPr lang="pl-PL" sz="2600" dirty="0" smtClean="0"/>
              <a:t> w kategorii „najlepszy zespół”. </a:t>
            </a:r>
          </a:p>
          <a:p>
            <a:endParaRPr lang="en-US" sz="2600" dirty="0" smtClean="0"/>
          </a:p>
          <a:p>
            <a:r>
              <a:rPr lang="pl-PL" sz="2800" dirty="0" smtClean="0"/>
              <a:t>In 1990, </a:t>
            </a:r>
            <a:r>
              <a:rPr lang="pl-PL" sz="2800" dirty="0" err="1" smtClean="0"/>
              <a:t>the</a:t>
            </a:r>
            <a:r>
              <a:rPr lang="pl-PL" sz="2800" dirty="0" smtClean="0"/>
              <a:t> group </a:t>
            </a:r>
            <a:r>
              <a:rPr lang="pl-PL" sz="2800" dirty="0" err="1" smtClean="0"/>
              <a:t>received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‘</a:t>
            </a:r>
            <a:r>
              <a:rPr lang="pl-PL" sz="2800" dirty="0" err="1" smtClean="0"/>
              <a:t>Rockbjörnen</a:t>
            </a:r>
            <a:r>
              <a:rPr lang="pl-PL" sz="2800" dirty="0" smtClean="0"/>
              <a:t>’ </a:t>
            </a:r>
            <a:r>
              <a:rPr lang="pl-PL" sz="2800" dirty="0" err="1" smtClean="0"/>
              <a:t>award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category</a:t>
            </a:r>
            <a:r>
              <a:rPr lang="pl-PL" sz="2800" dirty="0" smtClean="0"/>
              <a:t> </a:t>
            </a:r>
            <a:r>
              <a:rPr lang="pl-PL" sz="2800" dirty="0" err="1" smtClean="0"/>
              <a:t>"bes</a:t>
            </a:r>
            <a:r>
              <a:rPr lang="pl-PL" sz="2800" dirty="0" smtClean="0"/>
              <a:t>t foreign band”. </a:t>
            </a:r>
            <a:r>
              <a:rPr lang="pl-PL" sz="2800" dirty="0" smtClean="0"/>
              <a:t>In 2006</a:t>
            </a:r>
            <a:r>
              <a:rPr lang="pl-PL" sz="2800" dirty="0" smtClean="0"/>
              <a:t>, </a:t>
            </a:r>
            <a:r>
              <a:rPr lang="pl-PL" sz="2800" dirty="0" err="1" smtClean="0"/>
              <a:t>the</a:t>
            </a:r>
            <a:r>
              <a:rPr lang="pl-PL" sz="2800" dirty="0" smtClean="0"/>
              <a:t> band won </a:t>
            </a:r>
            <a:r>
              <a:rPr lang="pl-PL" sz="2800" dirty="0" err="1" smtClean="0"/>
              <a:t>the</a:t>
            </a:r>
            <a:r>
              <a:rPr lang="pl-PL" sz="2800" dirty="0" smtClean="0"/>
              <a:t> ‘MTV Europe </a:t>
            </a:r>
            <a:r>
              <a:rPr lang="pl-PL" sz="2800" dirty="0" err="1" smtClean="0"/>
              <a:t>Music</a:t>
            </a:r>
            <a:r>
              <a:rPr lang="pl-PL" sz="2800" dirty="0" smtClean="0"/>
              <a:t> </a:t>
            </a:r>
            <a:r>
              <a:rPr lang="pl-PL" sz="2800" dirty="0" err="1" smtClean="0"/>
              <a:t>Awards</a:t>
            </a:r>
            <a:r>
              <a:rPr lang="pl-PL" sz="2800" dirty="0" smtClean="0"/>
              <a:t>’ </a:t>
            </a:r>
            <a:r>
              <a:rPr lang="pl-PL" sz="2800" dirty="0" err="1" smtClean="0"/>
              <a:t>in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category</a:t>
            </a:r>
            <a:r>
              <a:rPr lang="pl-PL" sz="2800" dirty="0" smtClean="0"/>
              <a:t> </a:t>
            </a:r>
            <a:r>
              <a:rPr lang="pl-PL" sz="2800" dirty="0" err="1" smtClean="0"/>
              <a:t>‘bes</a:t>
            </a:r>
            <a:r>
              <a:rPr lang="pl-PL" sz="2800" dirty="0" smtClean="0"/>
              <a:t>t band</a:t>
            </a:r>
            <a:r>
              <a:rPr lang="pl-PL" sz="2800" dirty="0" smtClean="0"/>
              <a:t>’.</a:t>
            </a:r>
            <a:endParaRPr lang="pl-PL" sz="28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600</Words>
  <PresentationFormat>Pokaz na ekranie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Techniczny</vt:lpstr>
      <vt:lpstr>Depeche mode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Depeche mode</dc:title>
  <dc:creator>PC</dc:creator>
  <cp:lastModifiedBy>PC</cp:lastModifiedBy>
  <cp:revision>10</cp:revision>
  <dcterms:created xsi:type="dcterms:W3CDTF">2020-06-13T12:14:40Z</dcterms:created>
  <dcterms:modified xsi:type="dcterms:W3CDTF">2020-06-27T20:23:04Z</dcterms:modified>
</cp:coreProperties>
</file>