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22"/>
  </p:notesMasterIdLst>
  <p:sldIdLst>
    <p:sldId id="256" r:id="rId2"/>
    <p:sldId id="274" r:id="rId3"/>
    <p:sldId id="275" r:id="rId4"/>
    <p:sldId id="276" r:id="rId5"/>
    <p:sldId id="258" r:id="rId6"/>
    <p:sldId id="260" r:id="rId7"/>
    <p:sldId id="262" r:id="rId8"/>
    <p:sldId id="263" r:id="rId9"/>
    <p:sldId id="264" r:id="rId10"/>
    <p:sldId id="265" r:id="rId11"/>
    <p:sldId id="277" r:id="rId12"/>
    <p:sldId id="267" r:id="rId13"/>
    <p:sldId id="278" r:id="rId14"/>
    <p:sldId id="279" r:id="rId15"/>
    <p:sldId id="280" r:id="rId16"/>
    <p:sldId id="281" r:id="rId17"/>
    <p:sldId id="282" r:id="rId18"/>
    <p:sldId id="271" r:id="rId19"/>
    <p:sldId id="272" r:id="rId20"/>
    <p:sldId id="283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334" autoAdjust="0"/>
  </p:normalViewPr>
  <p:slideViewPr>
    <p:cSldViewPr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AF15FD-5887-4616-91B8-136B45D37DB1}" type="datetimeFigureOut">
              <a:rPr lang="pl-PL"/>
              <a:pPr>
                <a:defRPr/>
              </a:pPr>
              <a:t>15.06.2022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07D537-C69B-48C8-9E62-8F69E6EB01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0950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679B40-66D6-4C7F-A5F8-2F8B0EC6B43B}" type="slidenum">
              <a:rPr lang="pl-PL" altLang="pl-PL" smtClean="0"/>
              <a:pPr/>
              <a:t>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55029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E210-403F-4C81-871D-2DC11FF487D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00167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8574-D841-4ACA-8B81-9FFA39CD343D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27991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ABFBF-191B-413F-A757-591F0AE641A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6726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8DE3-FDFC-4A08-B502-C73D4551B2F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46023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1EB4E-306D-4726-93CF-A93D7C31D10C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71435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8230D-3D46-412F-BB71-A86A7845047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5334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80F8-7879-46F7-B78C-B880823DB98D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304695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9CB76-A08E-4954-9C95-E46F9B002CD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10633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1D1F-8568-45CE-AB3A-DD8C33221E6C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895966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326C-B9A2-48AD-AEC5-42B5E18361C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1210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47884" y="2362200"/>
            <a:ext cx="5027083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47884" y="4300539"/>
            <a:ext cx="5027083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8C57-918B-4E68-9DF8-6CEA43711C8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2936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FCE72-85BE-4714-B540-9952299557B2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6665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1ABAC-5085-4746-86F0-EDE0E2C4EC7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45667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6430-6068-4964-A414-6E6EBC073EB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68060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45019-3AD2-42C5-AF36-29CB71DF048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54757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3A4CB-74CD-41D0-82A7-CF55D7E92EA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88614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8528-AD98-47F4-86E6-46BDA87D80B0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52038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4863A-EC5A-4AAD-8DD8-4D7633AD50B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1129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BDFF-AEB9-42DD-A613-2B0B5894CB9C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5132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5DA52D-D9D8-48FD-B69D-9DB047BE2F23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12" r:id="rId12"/>
    <p:sldLayoutId id="2147484005" r:id="rId13"/>
    <p:sldLayoutId id="2147484006" r:id="rId14"/>
    <p:sldLayoutId id="2147484007" r:id="rId15"/>
    <p:sldLayoutId id="2147484008" r:id="rId16"/>
    <p:sldLayoutId id="2147484009" r:id="rId17"/>
    <p:sldLayoutId id="2147484010" r:id="rId18"/>
    <p:sldLayoutId id="2147484011" r:id="rId1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00200" y="1143000"/>
            <a:ext cx="9001125" cy="2387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William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shakespeare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Globe</a:t>
            </a:r>
            <a:r>
              <a:rPr lang="pl-PL" altLang="pl-PL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theater</a:t>
            </a:r>
            <a:endParaRPr lang="en-US" altLang="pl-PL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6000" y="2057400"/>
            <a:ext cx="7620000" cy="35814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1599, 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theater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London was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rebuilt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renamed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Globe. It was a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-story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along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bank of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Thames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Shakespeare </a:t>
            </a: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became part owner of the </a:t>
            </a: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theatre and became </a:t>
            </a: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wealthy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plays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displayed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6" descr="Globe Theatre timeline | Timetoast tim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667000"/>
            <a:ext cx="35337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00200" y="1143000"/>
            <a:ext cx="9001125" cy="2387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Shakespeare’s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dirty="0" err="1" smtClean="0"/>
              <a:t>introduction</a:t>
            </a:r>
            <a:endParaRPr lang="en-US" altLang="pl-PL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84300" y="2057400"/>
            <a:ext cx="9829800" cy="372427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Shakespeare wrote at least 38 plays and over 150 short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poems, many of which are considered to be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finest ever written in English. His works have been translated into every major living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At 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years after his death, they 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performed around the world.</a:t>
            </a:r>
            <a:endParaRPr lang="en-US" alt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Poems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Shakespeare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five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poems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Venus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Adonis </a:t>
            </a:r>
            <a: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1593)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Rape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Lucrece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1594)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Passionate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Pilgrim </a:t>
            </a:r>
            <a:r>
              <a:rPr lang="pl-P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(1598)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Phoenix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Turtle 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1601)</a:t>
            </a:r>
            <a: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Lover's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Complaint </a:t>
            </a:r>
            <a:r>
              <a:rPr lang="pl-PL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(1609)</a:t>
            </a:r>
            <a:endParaRPr lang="pl-PL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5" descr="Shakespeare's Po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609123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sonnets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2095500"/>
            <a:ext cx="7315200" cy="3695700"/>
          </a:xfrm>
        </p:spPr>
        <p:txBody>
          <a:bodyPr/>
          <a:lstStyle/>
          <a:p>
            <a:pPr>
              <a:defRPr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Shakespeare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154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sonnets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love,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beauty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morality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politics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1609,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Shakespeare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be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he was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alive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5" descr="First edition of Shakespeare's Sonnets, 1609 | The British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754188"/>
            <a:ext cx="3311525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475538" y="6350000"/>
            <a:ext cx="45164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Original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edition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Sonnets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from 1609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0"/>
            <a:ext cx="10353675" cy="1325563"/>
          </a:xfrm>
        </p:spPr>
        <p:txBody>
          <a:bodyPr/>
          <a:lstStyle/>
          <a:p>
            <a:pPr>
              <a:defRPr/>
            </a:pPr>
            <a:r>
              <a:rPr lang="pl-PL" dirty="0" err="1" smtClean="0"/>
              <a:t>Plays</a:t>
            </a:r>
            <a:r>
              <a:rPr lang="pl-PL" dirty="0" smtClean="0"/>
              <a:t> - </a:t>
            </a:r>
            <a:r>
              <a:rPr lang="pl-PL" dirty="0" err="1" smtClean="0"/>
              <a:t>comedies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066800"/>
            <a:ext cx="10353675" cy="5791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Shakespeare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wrote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comedies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All's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That Ends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(1602–1603)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Like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(1599–1600)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Comedy of Errors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(1592–1593)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Love's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Labour's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(1594–1595)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(1604–1605)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Merchant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Venice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(1596–1597)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Wives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Windsor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(1600–1601)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Midsummer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Night's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(1595–1596)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 about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(1598–1599)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Shrew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(1593–1594)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Tempest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(1611–1612)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Twelfth Night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(1599–1600)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Gentlemen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Verona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(1594–1595)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Winter's Tale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(1610–1611)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0"/>
            <a:ext cx="10353675" cy="1325563"/>
          </a:xfrm>
        </p:spPr>
        <p:txBody>
          <a:bodyPr/>
          <a:lstStyle/>
          <a:p>
            <a:pPr>
              <a:defRPr/>
            </a:pPr>
            <a:r>
              <a:rPr lang="pl-PL" dirty="0" err="1" smtClean="0"/>
              <a:t>Plays</a:t>
            </a:r>
            <a:r>
              <a:rPr lang="pl-PL" dirty="0" smtClean="0"/>
              <a:t> - </a:t>
            </a:r>
            <a:r>
              <a:rPr lang="pl-PL" dirty="0" err="1" smtClean="0"/>
              <a:t>Histories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7100" y="1095375"/>
            <a:ext cx="10353675" cy="5791200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Shakespeare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wrote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histories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Henry IV, Part I </a:t>
            </a:r>
            <a:r>
              <a:rPr lang="pl-P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(1597</a:t>
            </a:r>
            <a:r>
              <a:rPr lang="pl-P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l-PL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Henry </a:t>
            </a:r>
            <a: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IV, Part </a:t>
            </a: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pl-P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(1597</a:t>
            </a:r>
            <a:r>
              <a:rPr lang="pl-P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l-PL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Henry V </a:t>
            </a:r>
            <a:r>
              <a:rPr lang="pl-P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1598)</a:t>
            </a:r>
            <a:endParaRPr lang="pl-PL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Henry </a:t>
            </a:r>
            <a: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VI, Part </a:t>
            </a: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1589)</a:t>
            </a:r>
            <a:endParaRPr lang="pl-PL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Henry </a:t>
            </a:r>
            <a: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VI, Part </a:t>
            </a: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pl-P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(1590)</a:t>
            </a:r>
            <a:endParaRPr lang="pl-PL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Henry </a:t>
            </a:r>
            <a: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VI, Part </a:t>
            </a: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pl-P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(1591)</a:t>
            </a:r>
            <a:endParaRPr lang="pl-PL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Henry VIII </a:t>
            </a:r>
            <a:r>
              <a:rPr lang="pl-P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(1612</a:t>
            </a:r>
            <a:r>
              <a:rPr lang="pl-P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l-PL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King John </a:t>
            </a:r>
            <a:r>
              <a:rPr lang="pl-P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(1596</a:t>
            </a:r>
            <a:r>
              <a:rPr lang="pl-P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l-PL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Pericles </a:t>
            </a:r>
            <a:r>
              <a:rPr lang="pl-P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(1608</a:t>
            </a:r>
            <a:r>
              <a:rPr lang="pl-P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l-PL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Richard II </a:t>
            </a:r>
            <a:r>
              <a:rPr lang="pl-P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(1595</a:t>
            </a:r>
            <a:r>
              <a:rPr lang="pl-P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l-PL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Richard III </a:t>
            </a:r>
            <a:r>
              <a:rPr lang="pl-P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(1592</a:t>
            </a:r>
            <a:r>
              <a:rPr lang="pl-P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l-PL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0"/>
            <a:ext cx="10353675" cy="1325563"/>
          </a:xfrm>
        </p:spPr>
        <p:txBody>
          <a:bodyPr/>
          <a:lstStyle/>
          <a:p>
            <a:pPr>
              <a:defRPr/>
            </a:pPr>
            <a:r>
              <a:rPr lang="pl-PL" dirty="0" err="1" smtClean="0"/>
              <a:t>Plays</a:t>
            </a:r>
            <a:r>
              <a:rPr lang="pl-PL" dirty="0" smtClean="0"/>
              <a:t> - </a:t>
            </a:r>
            <a:r>
              <a:rPr lang="pl-PL" dirty="0" err="1" smtClean="0"/>
              <a:t>tragedies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7100" y="1095375"/>
            <a:ext cx="10353675" cy="5791200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Shakespeare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wrote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pl-P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tragedies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  <a:defRPr/>
            </a:pPr>
            <a:r>
              <a:rPr lang="pl-PL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Antony</a:t>
            </a: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l-PL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Cleopatra</a:t>
            </a: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(1606–1607)</a:t>
            </a:r>
            <a:endParaRPr lang="pl-PL" sz="2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Coriolanus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(1607–1608)</a:t>
            </a:r>
            <a:endParaRPr lang="pl-PL" sz="2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Cymbeline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(1609–1610)</a:t>
            </a:r>
            <a:endParaRPr lang="pl-PL" sz="2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Hamlet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(1600–1601)</a:t>
            </a:r>
            <a:endParaRPr lang="pl-PL" sz="2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Julius </a:t>
            </a:r>
            <a:r>
              <a:rPr lang="pl-PL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Caesar</a:t>
            </a: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(1599–1600)</a:t>
            </a:r>
            <a:endParaRPr lang="pl-PL" sz="2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Lear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(1605–1606)</a:t>
            </a:r>
            <a:endParaRPr lang="pl-PL" sz="23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Macbeth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(1605–1606)</a:t>
            </a:r>
            <a:endParaRPr lang="pl-PL" sz="2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Othello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(1604–1605)</a:t>
            </a:r>
            <a:endParaRPr lang="pl-PL" sz="2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Romeo </a:t>
            </a:r>
            <a:r>
              <a:rPr lang="pl-PL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pl-PL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Juliet</a:t>
            </a: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(1594–1595)</a:t>
            </a:r>
            <a:endParaRPr lang="pl-PL" sz="2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pl-PL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Timon</a:t>
            </a: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pl-PL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Athens</a:t>
            </a: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1607–1608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l-PL" sz="2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</a:t>
            </a:r>
            <a:r>
              <a:rPr lang="pl-PL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Andronicus</a:t>
            </a: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(1593–1594)</a:t>
            </a:r>
            <a:endParaRPr lang="pl-PL" sz="2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pl-PL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Troilus</a:t>
            </a: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pl-PL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Cressida</a:t>
            </a:r>
            <a:r>
              <a:rPr lang="pl-PL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(1601–1602)</a:t>
            </a:r>
            <a:endParaRPr lang="pl-PL" sz="2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dirty="0" smtClean="0"/>
              <a:t>Death</a:t>
            </a:r>
            <a:r>
              <a:rPr lang="pl-PL" altLang="pl-PL" dirty="0" smtClean="0"/>
              <a:t> and </a:t>
            </a:r>
            <a:r>
              <a:rPr lang="pl-PL" altLang="pl-PL" dirty="0" err="1" smtClean="0"/>
              <a:t>epitaph</a:t>
            </a:r>
            <a:endParaRPr lang="en-US" altLang="pl-PL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2800" y="2057400"/>
            <a:ext cx="7035800" cy="4114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April 23, 1616,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Shakespeare died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hometown of Stratford-upon-Avon at the age of fifty-two.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occurred on or near his birthday (the exact date of his birth remains unknown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buried </a:t>
            </a: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Holy Trinity Church in Stratford. </a:t>
            </a:r>
          </a:p>
        </p:txBody>
      </p:sp>
      <p:pic>
        <p:nvPicPr>
          <p:cNvPr id="22532" name="Picture 6" descr="https://upload.wikimedia.org/wikipedia/commons/thumb/2/24/Shakespeare_grave_-Stratford-upon-Avon_-3June2007.jpg/1280px-Shakespeare_grave_-Stratford-upon-Avon_-3June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2438400"/>
            <a:ext cx="3987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8534400" y="5527675"/>
            <a:ext cx="3048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400" dirty="0" err="1">
                <a:latin typeface="+mn-lt"/>
              </a:rPr>
              <a:t>Shakespeare’s</a:t>
            </a:r>
            <a:r>
              <a:rPr lang="pl-PL" sz="2400" dirty="0">
                <a:latin typeface="+mn-lt"/>
              </a:rPr>
              <a:t> grave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dirty="0" smtClean="0"/>
              <a:t>Epitaph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938338" y="1752600"/>
            <a:ext cx="8305800" cy="372427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pl-PL" b="1" dirty="0" smtClean="0"/>
              <a:t>Shakespeare wrote </a:t>
            </a:r>
            <a:r>
              <a:rPr lang="pl-PL" altLang="pl-PL" b="1" dirty="0" err="1" smtClean="0"/>
              <a:t>an</a:t>
            </a:r>
            <a:r>
              <a:rPr lang="en-US" altLang="pl-PL" b="1" dirty="0" smtClean="0"/>
              <a:t> epitaph that was inscribed on his tombstone as a warning to grave-robbers</a:t>
            </a:r>
            <a:r>
              <a:rPr lang="pl-PL" altLang="pl-PL" b="1" dirty="0" smtClean="0"/>
              <a:t>.</a:t>
            </a:r>
            <a:endParaRPr lang="en-US" altLang="pl-PL" b="1" i="1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pl-PL" b="1" i="1" dirty="0" smtClean="0"/>
              <a:t>	</a:t>
            </a:r>
            <a:endParaRPr lang="pl-PL" altLang="pl-PL" b="1" i="1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l-PL" altLang="pl-PL" b="1" i="1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alt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Iesvs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sake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forbeare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digg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dvst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encloased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Bleste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y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spares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stones,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cvrst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he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moves my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bones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alt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5" descr="Shakespeare epitaph001 | Cemetery Travel: Your Take-along Guide to Graves &amp;  Graveyards Around th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800"/>
            <a:ext cx="4611688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i="1" dirty="0" smtClean="0"/>
              <a:t>General </a:t>
            </a:r>
            <a:r>
              <a:rPr lang="pl-PL" sz="3600" i="1" dirty="0" err="1" smtClean="0"/>
              <a:t>information</a:t>
            </a:r>
            <a:endParaRPr lang="pl-PL" sz="36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Shakespeare 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bapt.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26 April 1564 – 23 April 1616)</a:t>
            </a:r>
            <a:r>
              <a:rPr lang="pl-PL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playwright, poet and actor. </a:t>
            </a: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widely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regarded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greatest writer in the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and the world's greatest dramatist.</a:t>
            </a:r>
            <a:r>
              <a:rPr lang="pl-PL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England's national poet and the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Avon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simply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Bard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5" descr="shakespearePA_449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667000"/>
            <a:ext cx="30162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00200" y="1143000"/>
            <a:ext cx="9001125" cy="2387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dirty="0" err="1" smtClean="0"/>
              <a:t>Thank</a:t>
            </a:r>
            <a:r>
              <a:rPr lang="pl-PL" sz="3600" dirty="0" smtClean="0"/>
              <a:t> </a:t>
            </a:r>
            <a:r>
              <a:rPr lang="pl-PL" sz="3600" dirty="0" err="1" smtClean="0"/>
              <a:t>you</a:t>
            </a:r>
            <a:r>
              <a:rPr lang="pl-PL" sz="3600" dirty="0" smtClean="0"/>
              <a:t> for </a:t>
            </a:r>
            <a:r>
              <a:rPr lang="pl-PL" sz="3600" dirty="0" err="1" smtClean="0"/>
              <a:t>your</a:t>
            </a:r>
            <a:r>
              <a:rPr lang="pl-PL" sz="3600" dirty="0" smtClean="0"/>
              <a:t> </a:t>
            </a:r>
            <a:r>
              <a:rPr lang="pl-PL" sz="3600" dirty="0" err="1" smtClean="0"/>
              <a:t>attention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600200" y="1828800"/>
            <a:ext cx="900112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000" dirty="0" err="1" smtClean="0"/>
              <a:t>Made</a:t>
            </a:r>
            <a:r>
              <a:rPr lang="pl-PL" sz="2000" dirty="0" smtClean="0"/>
              <a:t> by </a:t>
            </a:r>
            <a:r>
              <a:rPr lang="pl-PL" sz="2000" dirty="0" err="1" smtClean="0"/>
              <a:t>jakub</a:t>
            </a:r>
            <a:r>
              <a:rPr lang="pl-PL" sz="2000" dirty="0" smtClean="0"/>
              <a:t> </a:t>
            </a:r>
            <a:r>
              <a:rPr lang="pl-PL" sz="2000" dirty="0" err="1" smtClean="0"/>
              <a:t>chudynko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i="1" dirty="0" smtClean="0"/>
              <a:t>General </a:t>
            </a:r>
            <a:r>
              <a:rPr lang="pl-PL" sz="3600" i="1" dirty="0" err="1" smtClean="0"/>
              <a:t>information</a:t>
            </a:r>
            <a:r>
              <a:rPr lang="pl-PL" sz="3600" i="1" dirty="0" smtClean="0"/>
              <a:t> – </a:t>
            </a:r>
            <a:br>
              <a:rPr lang="pl-PL" sz="3600" i="1" dirty="0" smtClean="0"/>
            </a:br>
            <a:r>
              <a:rPr lang="pl-PL" sz="3600" i="1" dirty="0" err="1" smtClean="0"/>
              <a:t>Shakespeare’s</a:t>
            </a:r>
            <a:r>
              <a:rPr lang="pl-PL" sz="3600" i="1" dirty="0" smtClean="0"/>
              <a:t> </a:t>
            </a:r>
            <a:r>
              <a:rPr lang="pl-PL" sz="3600" i="1" dirty="0" err="1" smtClean="0"/>
              <a:t>works</a:t>
            </a:r>
            <a:endParaRPr lang="pl-PL" sz="36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4229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extant works, including 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consist of some 39 plays,</a:t>
            </a:r>
            <a:r>
              <a:rPr lang="pl-PL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154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sonnets,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 narrative poems, and a few other verses,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uncertain authorship. 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plays have been 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translated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major living language and are performed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those of any other playwright.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studied and reinterpreted.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i="1" dirty="0" err="1" smtClean="0"/>
              <a:t>Birth</a:t>
            </a:r>
            <a:r>
              <a:rPr lang="pl-PL" sz="3600" i="1" dirty="0" smtClean="0"/>
              <a:t> and </a:t>
            </a:r>
            <a:r>
              <a:rPr lang="pl-PL" sz="3600" i="1" dirty="0" err="1" smtClean="0"/>
              <a:t>early</a:t>
            </a:r>
            <a:r>
              <a:rPr lang="pl-PL" sz="3600" i="1" dirty="0" smtClean="0"/>
              <a:t> life</a:t>
            </a:r>
            <a:endParaRPr lang="pl-PL" sz="3600" i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4457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born in Stratford-upon-Avon, where he was 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baptised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on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1564. </a:t>
            </a: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of birth is unknown, but is traditionally observed on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April, Saint George's Day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was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died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Shakespeare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attended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</a:t>
            </a: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King’s Grammar 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Stratford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school taught boys 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and writing.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pl-PL" dirty="0">
              <a:effectLst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effectLst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172" name="Picture 2" descr="Stratford upon Avon. Shakespeare's birthplace - Our Warwicksh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657600"/>
            <a:ext cx="410527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8477250" y="6313488"/>
            <a:ext cx="31527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000" dirty="0" err="1">
                <a:latin typeface="+mn-lt"/>
              </a:rPr>
              <a:t>Shakespeare’s</a:t>
            </a:r>
            <a:r>
              <a:rPr lang="pl-PL" sz="2000" dirty="0">
                <a:latin typeface="+mn-lt"/>
              </a:rPr>
              <a:t> </a:t>
            </a:r>
            <a:r>
              <a:rPr lang="pl-PL" sz="2000" dirty="0" err="1">
                <a:latin typeface="+mn-lt"/>
              </a:rPr>
              <a:t>birthplace</a:t>
            </a:r>
            <a:endParaRPr lang="pl-PL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sz="3600" i="1" dirty="0" smtClean="0"/>
              <a:t>Family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95500"/>
            <a:ext cx="10353675" cy="4229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was the third child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</a:t>
            </a: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first son, of John and Mary Shakespeare.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Shakespeare was a maker of leather goods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purses, belts and gloves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He </a:t>
            </a: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also a prominent man in Stratford.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1560, he was one of fourteen members of the town council.</a:t>
            </a:r>
            <a:endParaRPr lang="pl-PL" alt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>
                <a:effectLst/>
              </a:rPr>
              <a:t>His </a:t>
            </a:r>
            <a:r>
              <a:rPr lang="pl-PL" sz="2400" dirty="0" err="1" smtClean="0">
                <a:effectLst/>
              </a:rPr>
              <a:t>mother</a:t>
            </a:r>
            <a:r>
              <a:rPr lang="pl-PL" sz="2400" dirty="0" smtClean="0">
                <a:effectLst/>
              </a:rPr>
              <a:t>, </a:t>
            </a:r>
            <a:r>
              <a:rPr lang="en-US" sz="2400" dirty="0" smtClean="0">
                <a:effectLst/>
              </a:rPr>
              <a:t>Mary </a:t>
            </a:r>
            <a:r>
              <a:rPr lang="pl-PL" sz="2400" dirty="0" smtClean="0">
                <a:effectLst/>
              </a:rPr>
              <a:t>Shakespeare (</a:t>
            </a:r>
            <a:r>
              <a:rPr lang="pl-PL" sz="2400" dirty="0" err="1" smtClean="0">
                <a:effectLst/>
              </a:rPr>
              <a:t>born</a:t>
            </a:r>
            <a:r>
              <a:rPr lang="pl-PL" sz="2400" dirty="0" smtClean="0">
                <a:effectLst/>
              </a:rPr>
              <a:t> Mary Arden), was a</a:t>
            </a:r>
            <a:r>
              <a:rPr lang="pl-PL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daughter </a:t>
            </a:r>
            <a:r>
              <a:rPr lang="en-US" sz="2400" dirty="0">
                <a:effectLst/>
              </a:rPr>
              <a:t>of an affluent landowning</a:t>
            </a:r>
            <a:r>
              <a:rPr lang="pl-PL" sz="2400" dirty="0">
                <a:effectLst/>
              </a:rPr>
              <a:t> </a:t>
            </a:r>
            <a:r>
              <a:rPr lang="en-US" sz="2400" dirty="0">
                <a:effectLst/>
              </a:rPr>
              <a:t>family</a:t>
            </a:r>
            <a:r>
              <a:rPr lang="en-US" sz="2400" dirty="0" smtClean="0">
                <a:effectLst/>
              </a:rPr>
              <a:t>.</a:t>
            </a:r>
            <a:endParaRPr lang="pl-PL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sz="3600" i="1" dirty="0" smtClean="0"/>
              <a:t>Marriage</a:t>
            </a:r>
            <a:r>
              <a:rPr lang="pl-PL" altLang="pl-PL" sz="3600" i="1" dirty="0" smtClean="0"/>
              <a:t> and </a:t>
            </a:r>
            <a:r>
              <a:rPr lang="pl-PL" altLang="pl-PL" sz="3600" i="1" dirty="0" err="1" smtClean="0"/>
              <a:t>children</a:t>
            </a:r>
            <a:endParaRPr lang="en-US" altLang="pl-PL" sz="3600" i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November 28th, 1582 William married Anne Hathaway of Stratford.  Anne was 26.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William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abandoned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family.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William’s first child, Susanna, was baptized in Stratford sometime 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May, 1583.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twins, </a:t>
            </a:r>
            <a:r>
              <a:rPr lang="en-US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Hamnet</a:t>
            </a: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Judith, were born in February 1585. </a:t>
            </a:r>
            <a:r>
              <a:rPr lang="en-US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Hamnet</a:t>
            </a: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</a:t>
            </a: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William's </a:t>
            </a: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son, died in </a:t>
            </a: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1596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eleven years old. </a:t>
            </a:r>
            <a:endParaRPr lang="pl-PL" alt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pl-PL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3600" i="1" dirty="0" smtClean="0"/>
              <a:t>The </a:t>
            </a:r>
            <a:r>
              <a:rPr lang="en-US" altLang="pl-PL" sz="3600" i="1" dirty="0" smtClean="0"/>
              <a:t>Lost Years (1585-1592)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2035175"/>
            <a:ext cx="6781800" cy="3724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time after his twins are born until 1592, little is known about him.  </a:t>
            </a:r>
            <a:r>
              <a:rPr lang="pl-PL" alt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pl-PL" alt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</a:t>
            </a:r>
            <a:r>
              <a:rPr lang="pl-PL" alt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</a:t>
            </a:r>
            <a:r>
              <a:rPr lang="pl-PL" alt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l-PL" alt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alt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moved </a:t>
            </a:r>
            <a:r>
              <a:rPr lang="pl-PL" alt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alt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 to write for the theater. </a:t>
            </a:r>
          </a:p>
        </p:txBody>
      </p:sp>
      <p:pic>
        <p:nvPicPr>
          <p:cNvPr id="11268" name="Picture 2" descr="Shakespe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12950"/>
            <a:ext cx="345122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sz="3600" i="1" dirty="0" smtClean="0"/>
              <a:t>Rise to fame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1592, Shakespeare was established in London as a playwright and poet.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January of 1593, the theaters in London closed because of the plague and remained closed until spring of 1594. Shakespeare wrote much 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his poetry during this time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sz="3600" i="1" dirty="0" smtClean="0"/>
              <a:t>Career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2057400"/>
            <a:ext cx="5715000" cy="37242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December of 1594, along with Will Kemp, Richard </a:t>
            </a: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Burbage </a:t>
            </a: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4 others, Shakespeare started a new theater company called The Lord Chamberlain’s men.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1599, the Lord Chamberlains Men had become the most popular acting group in London. </a:t>
            </a:r>
          </a:p>
        </p:txBody>
      </p:sp>
      <p:pic>
        <p:nvPicPr>
          <p:cNvPr id="13316" name="Picture 5" descr="UNB-0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163763"/>
            <a:ext cx="2271713" cy="3509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Damaszek</Template>
  <TotalTime>1132</TotalTime>
  <Words>559</Words>
  <Application>Microsoft Office PowerPoint</Application>
  <PresentationFormat>Panoramiczny</PresentationFormat>
  <Paragraphs>83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Rockwell</vt:lpstr>
      <vt:lpstr>Calibri</vt:lpstr>
      <vt:lpstr>Wingdings</vt:lpstr>
      <vt:lpstr>Damask</vt:lpstr>
      <vt:lpstr>William shakespeare</vt:lpstr>
      <vt:lpstr>General information</vt:lpstr>
      <vt:lpstr>General information –  Shakespeare’s works</vt:lpstr>
      <vt:lpstr>Birth and early life</vt:lpstr>
      <vt:lpstr>Family</vt:lpstr>
      <vt:lpstr>Marriage and children</vt:lpstr>
      <vt:lpstr>The Lost Years (1585-1592)</vt:lpstr>
      <vt:lpstr>Rise to fame</vt:lpstr>
      <vt:lpstr>Career</vt:lpstr>
      <vt:lpstr>The Globe theater</vt:lpstr>
      <vt:lpstr>Shakespeare’s works</vt:lpstr>
      <vt:lpstr>introduction</vt:lpstr>
      <vt:lpstr>Poems</vt:lpstr>
      <vt:lpstr>sonnets</vt:lpstr>
      <vt:lpstr>Plays - comedies</vt:lpstr>
      <vt:lpstr>Plays - Histories</vt:lpstr>
      <vt:lpstr>Plays - tragedies</vt:lpstr>
      <vt:lpstr>Death and epitaph</vt:lpstr>
      <vt:lpstr>Epitaph</vt:lpstr>
      <vt:lpstr>Thank you for your attention</vt:lpstr>
    </vt:vector>
  </TitlesOfParts>
  <Company>Broken Arrow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of William Shakespeare</dc:title>
  <dc:creator>Local User</dc:creator>
  <cp:lastModifiedBy>Konto Microsoft</cp:lastModifiedBy>
  <cp:revision>53</cp:revision>
  <dcterms:created xsi:type="dcterms:W3CDTF">2009-04-10T14:21:44Z</dcterms:created>
  <dcterms:modified xsi:type="dcterms:W3CDTF">2022-06-15T17:15:50Z</dcterms:modified>
</cp:coreProperties>
</file>